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653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12.07.23.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633272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12.07.23.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04466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12.07.23.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528132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12.07.23.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346170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12.07.23.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348018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12.07.23.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74364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12.07.23.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82108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12.07.23.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739400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12.07.23.</a:t>
            </a:fld>
            <a:endParaRPr lang="hr-H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797602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12.07.23.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757675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12.07.23.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49011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8D70D-DA4E-4EE7-BD5D-FA27A9409CC7}" type="datetimeFigureOut">
              <a:rPr lang="hr-HR" smtClean="0"/>
              <a:t>12.07.23.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680863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smtClean="0"/>
              <a:t>Moj trening</a:t>
            </a:r>
            <a:endParaRPr lang="hr-H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r-HR" smtClean="0"/>
              <a:t>aplikacija za trenere i sportaše</a:t>
            </a:r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415403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Sportaš…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310473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Neodrađeni treninzi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8248952" cy="4640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7877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Odrađeni treninzi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90435"/>
            <a:ext cx="9216571" cy="518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4092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Natjecanja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24277"/>
            <a:ext cx="8451614" cy="4754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6556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Unos rezultata u tablicu natjecanje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235" y="1348693"/>
            <a:ext cx="9177732" cy="5162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4445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Kalendar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28334"/>
            <a:ext cx="9148300" cy="514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520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168400"/>
            <a:ext cx="8602132" cy="4838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970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Registracija trenera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750" y="1690688"/>
            <a:ext cx="7247467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13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Trener….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272599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Popis svih sportaša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8879920" cy="4994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203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Profil sportaša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799" y="2147189"/>
            <a:ext cx="7742465" cy="43551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1485900"/>
            <a:ext cx="6197600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380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Dodavanje treninga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134" y="1537757"/>
            <a:ext cx="9059332" cy="5095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433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Dodavanje natjecanja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88255"/>
            <a:ext cx="9246205" cy="520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381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mtClean="0"/>
              <a:t>Obavijesti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21266"/>
            <a:ext cx="8851295" cy="497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462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34</Words>
  <Application>Microsoft Office PowerPoint</Application>
  <PresentationFormat>Widescreen</PresentationFormat>
  <Paragraphs>15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Moj trening</vt:lpstr>
      <vt:lpstr>PowerPoint Presentation</vt:lpstr>
      <vt:lpstr>Registracija trenera</vt:lpstr>
      <vt:lpstr>Trener….</vt:lpstr>
      <vt:lpstr>Popis svih sportaša</vt:lpstr>
      <vt:lpstr>Profil sportaša</vt:lpstr>
      <vt:lpstr>Dodavanje treninga</vt:lpstr>
      <vt:lpstr>Dodavanje natjecanja</vt:lpstr>
      <vt:lpstr>Obavijesti</vt:lpstr>
      <vt:lpstr>Sportaš…</vt:lpstr>
      <vt:lpstr>Neodrađeni treninzi</vt:lpstr>
      <vt:lpstr>Odrađeni treninzi</vt:lpstr>
      <vt:lpstr>Natjecanja</vt:lpstr>
      <vt:lpstr>Unos rezultata u tablicu natjecanje</vt:lpstr>
      <vt:lpstr>Kalendar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Moj trening</dc:title>
  <dc:creator>Nina Dobša</dc:creator>
  <cp:lastModifiedBy>Nina Dobša</cp:lastModifiedBy>
  <cp:revision>1</cp:revision>
  <dcterms:created xsi:type="dcterms:W3CDTF">2023-07-12T10:41:15Z</dcterms:created>
  <dcterms:modified xsi:type="dcterms:W3CDTF">2023-07-12T11:40:44Z</dcterms:modified>
</cp:coreProperties>
</file>

<file path=docProps/thumbnail.jpeg>
</file>